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1" r:id="rId1"/>
  </p:sldMasterIdLst>
  <p:notesMasterIdLst>
    <p:notesMasterId r:id="rId66"/>
  </p:notesMasterIdLst>
  <p:handoutMasterIdLst>
    <p:handoutMasterId r:id="rId67"/>
  </p:handoutMasterIdLst>
  <p:sldIdLst>
    <p:sldId id="258" r:id="rId2"/>
    <p:sldId id="363" r:id="rId3"/>
    <p:sldId id="364" r:id="rId4"/>
    <p:sldId id="365" r:id="rId5"/>
    <p:sldId id="366" r:id="rId6"/>
    <p:sldId id="367" r:id="rId7"/>
    <p:sldId id="368" r:id="rId8"/>
    <p:sldId id="369" r:id="rId9"/>
    <p:sldId id="370" r:id="rId10"/>
    <p:sldId id="371" r:id="rId11"/>
    <p:sldId id="372" r:id="rId12"/>
    <p:sldId id="373" r:id="rId13"/>
    <p:sldId id="374" r:id="rId14"/>
    <p:sldId id="375" r:id="rId15"/>
    <p:sldId id="376" r:id="rId16"/>
    <p:sldId id="377" r:id="rId17"/>
    <p:sldId id="378" r:id="rId18"/>
    <p:sldId id="379" r:id="rId19"/>
    <p:sldId id="380" r:id="rId20"/>
    <p:sldId id="381" r:id="rId21"/>
    <p:sldId id="382" r:id="rId22"/>
    <p:sldId id="383" r:id="rId23"/>
    <p:sldId id="384" r:id="rId24"/>
    <p:sldId id="385" r:id="rId25"/>
    <p:sldId id="386" r:id="rId26"/>
    <p:sldId id="387" r:id="rId27"/>
    <p:sldId id="388" r:id="rId28"/>
    <p:sldId id="389" r:id="rId29"/>
    <p:sldId id="390" r:id="rId30"/>
    <p:sldId id="391" r:id="rId31"/>
    <p:sldId id="392" r:id="rId32"/>
    <p:sldId id="393" r:id="rId33"/>
    <p:sldId id="394" r:id="rId34"/>
    <p:sldId id="395" r:id="rId35"/>
    <p:sldId id="427" r:id="rId36"/>
    <p:sldId id="397" r:id="rId37"/>
    <p:sldId id="398" r:id="rId38"/>
    <p:sldId id="399" r:id="rId39"/>
    <p:sldId id="400" r:id="rId40"/>
    <p:sldId id="401" r:id="rId41"/>
    <p:sldId id="402" r:id="rId42"/>
    <p:sldId id="403" r:id="rId43"/>
    <p:sldId id="404" r:id="rId44"/>
    <p:sldId id="405" r:id="rId45"/>
    <p:sldId id="406" r:id="rId46"/>
    <p:sldId id="407" r:id="rId47"/>
    <p:sldId id="408" r:id="rId48"/>
    <p:sldId id="409" r:id="rId49"/>
    <p:sldId id="410" r:id="rId50"/>
    <p:sldId id="411" r:id="rId51"/>
    <p:sldId id="412" r:id="rId52"/>
    <p:sldId id="413" r:id="rId53"/>
    <p:sldId id="414" r:id="rId54"/>
    <p:sldId id="415" r:id="rId55"/>
    <p:sldId id="416" r:id="rId56"/>
    <p:sldId id="417" r:id="rId57"/>
    <p:sldId id="418" r:id="rId58"/>
    <p:sldId id="419" r:id="rId59"/>
    <p:sldId id="420" r:id="rId60"/>
    <p:sldId id="421" r:id="rId61"/>
    <p:sldId id="422" r:id="rId62"/>
    <p:sldId id="423" r:id="rId63"/>
    <p:sldId id="424" r:id="rId64"/>
    <p:sldId id="425" r:id="rId65"/>
  </p:sldIdLst>
  <p:sldSz cx="9144000" cy="6858000" type="screen4x3"/>
  <p:notesSz cx="6858000" cy="9144000"/>
  <p:defaultTextStyle>
    <a:defPPr>
      <a:defRPr lang="ko-KR"/>
    </a:defPPr>
    <a:lvl1pPr marL="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287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23"/>
    <p:restoredTop sz="95079"/>
  </p:normalViewPr>
  <p:slideViewPr>
    <p:cSldViewPr snapToGrid="0" snapToObjects="1">
      <p:cViewPr varScale="1">
        <p:scale>
          <a:sx n="100" d="100"/>
          <a:sy n="100" d="100"/>
        </p:scale>
        <p:origin x="1588" y="64"/>
      </p:cViewPr>
      <p:guideLst>
        <p:guide orient="horz" pos="2156"/>
        <p:guide pos="287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>
              <a:defRPr/>
            </a:pPr>
            <a:fld id="{8101FA86-8D90-44CB-859B-1916FF84CB11}" type="datetime1">
              <a:rPr lang="ko-KR" altLang="en-US"/>
              <a:pPr>
                <a:defRPr/>
              </a:pPr>
              <a:t>2022-09-30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>
              <a:defRPr/>
            </a:pPr>
            <a:fld id="{F450E784-2449-4FFD-AA69-3F5CFAA75BC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>
              <a:defRPr/>
            </a:pPr>
            <a:fld id="{E2B2BC9D-A816-4D0A-858B-1D023B3A8ACA}" type="datetime1">
              <a:rPr lang="ko-KR" altLang="en-US"/>
              <a:pPr>
                <a:defRPr/>
              </a:pPr>
              <a:t>2022-09-30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>
              <a:defRPr/>
            </a:pPr>
            <a:fld id="{09F4262C-968C-4EE9-8164-CE16364706B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/>
              <a:pPr/>
              <a:t>2022-09-30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/>
              <a:pPr/>
              <a:t>2022-09-30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143108" y="2214563"/>
            <a:ext cx="4857767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/>
              <a:pPr/>
              <a:t>2022-09-30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/>
              <a:pPr/>
              <a:t>2022-09-30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/>
              <a:pPr/>
              <a:t>2022-09-30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/>
              <a:pPr/>
              <a:t>2022-09-30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/>
              <a:pPr/>
              <a:t>2022-09-30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/>
              <a:pPr/>
              <a:t>2022-09-30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/>
              <a:pPr/>
              <a:t>2022-09-30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sz="quarter" idx="13"/>
          </p:nvPr>
        </p:nvSpPr>
        <p:spPr>
          <a:xfrm>
            <a:off x="456028" y="1643063"/>
            <a:ext cx="8229600" cy="452520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/>
              <a:pPr/>
              <a:t>2022-09-30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56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7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/>
              <a:pPr/>
              <a:t>2022-09-30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/>
              <a:pPr/>
              <a:t>2022-09-30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Hancom Offic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/>
              <a:pPr/>
              <a:t>2022-09-30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sldNum="0" hdr="0" ftr="0" dt="0"/>
  <p:txStyles>
    <p:titleStyle>
      <a:lvl1pPr algn="ctr" defTabSz="9144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0" y="0"/>
            <a:ext cx="9144000" cy="953228"/>
          </a:xfrm>
          <a:prstGeom prst="flowChartProcess">
            <a:avLst/>
          </a:prstGeom>
          <a:solidFill>
            <a:srgbClr val="D8BEE4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3450" y="3036570"/>
            <a:ext cx="7277100" cy="78486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19921" y="3996773"/>
            <a:ext cx="4845327" cy="1325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>
                <a:solidFill>
                  <a:srgbClr val="783E94"/>
                </a:solidFill>
              </a:rPr>
              <a:t>1.</a:t>
            </a:r>
            <a:r>
              <a:rPr lang="ko-KR" altLang="en-US" b="1">
                <a:solidFill>
                  <a:srgbClr val="783E94"/>
                </a:solidFill>
              </a:rPr>
              <a:t> 페이징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b="1">
                <a:solidFill>
                  <a:srgbClr val="783E94"/>
                </a:solidFill>
              </a:rPr>
              <a:t>2.</a:t>
            </a:r>
            <a:r>
              <a:rPr lang="ko-KR" altLang="en-US" b="1">
                <a:solidFill>
                  <a:srgbClr val="783E94"/>
                </a:solidFill>
              </a:rPr>
              <a:t> 답글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b="1">
                <a:solidFill>
                  <a:srgbClr val="783E94"/>
                </a:solidFill>
              </a:rPr>
              <a:t>3.</a:t>
            </a:r>
            <a:r>
              <a:rPr lang="ko-KR" altLang="en-US" b="1">
                <a:solidFill>
                  <a:srgbClr val="783E94"/>
                </a:solidFill>
              </a:rPr>
              <a:t> 글수정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0" y="0"/>
            <a:ext cx="9144000" cy="953228"/>
          </a:xfrm>
          <a:prstGeom prst="flowChartProcess">
            <a:avLst/>
          </a:prstGeom>
          <a:solidFill>
            <a:srgbClr val="D8BEE4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74899"/>
            <a:ext cx="9144000" cy="5108202"/>
          </a:xfrm>
          <a:prstGeom prst="rect">
            <a:avLst/>
          </a:prstGeom>
        </p:spPr>
      </p:pic>
      <p:sp>
        <p:nvSpPr>
          <p:cNvPr id="25" name="순서도: 처리 24"/>
          <p:cNvSpPr/>
          <p:nvPr/>
        </p:nvSpPr>
        <p:spPr>
          <a:xfrm>
            <a:off x="6198291" y="896060"/>
            <a:ext cx="2936184" cy="472641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38100" cap="flat" cmpd="sng" algn="ctr">
            <a:noFill/>
            <a:prstDash val="solid"/>
          </a:ln>
          <a:effectLst>
            <a:reflection blurRad="12700" stA="26000" endPos="28000" dist="38100" dir="5400000" sy="-100000" rotWithShape="0"/>
          </a:effectLst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0" y="0"/>
            <a:ext cx="9144000" cy="953228"/>
          </a:xfrm>
          <a:prstGeom prst="flowChartProcess">
            <a:avLst/>
          </a:prstGeom>
          <a:solidFill>
            <a:srgbClr val="D8BEE4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58639"/>
            <a:ext cx="9144000" cy="5140720"/>
          </a:xfrm>
          <a:prstGeom prst="rect">
            <a:avLst/>
          </a:prstGeom>
        </p:spPr>
      </p:pic>
      <p:sp>
        <p:nvSpPr>
          <p:cNvPr id="24" name="순서도: 처리 23"/>
          <p:cNvSpPr/>
          <p:nvPr/>
        </p:nvSpPr>
        <p:spPr>
          <a:xfrm>
            <a:off x="6198291" y="896060"/>
            <a:ext cx="2936184" cy="472641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38100" cap="flat" cmpd="sng" algn="ctr">
            <a:noFill/>
            <a:prstDash val="solid"/>
          </a:ln>
          <a:effectLst>
            <a:reflection blurRad="12700" stA="26000" endPos="28000" dist="38100" dir="5400000" sy="-100000" rotWithShape="0"/>
          </a:effectLst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0" y="0"/>
            <a:ext cx="9144000" cy="953228"/>
          </a:xfrm>
          <a:prstGeom prst="flowChartProcess">
            <a:avLst/>
          </a:prstGeom>
          <a:solidFill>
            <a:srgbClr val="D8BEE4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62207"/>
            <a:ext cx="9144000" cy="5133584"/>
          </a:xfrm>
          <a:prstGeom prst="rect">
            <a:avLst/>
          </a:prstGeom>
        </p:spPr>
      </p:pic>
      <p:sp>
        <p:nvSpPr>
          <p:cNvPr id="25" name="순서도: 처리 24"/>
          <p:cNvSpPr/>
          <p:nvPr/>
        </p:nvSpPr>
        <p:spPr>
          <a:xfrm>
            <a:off x="6198291" y="896060"/>
            <a:ext cx="2936184" cy="472641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38100" cap="flat" cmpd="sng" algn="ctr">
            <a:noFill/>
            <a:prstDash val="solid"/>
          </a:ln>
          <a:effectLst>
            <a:reflection blurRad="12700" stA="26000" endPos="28000" dist="38100" dir="5400000" sy="-100000" rotWithShape="0"/>
          </a:effectLst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0" y="0"/>
            <a:ext cx="9144000" cy="953228"/>
          </a:xfrm>
          <a:prstGeom prst="flowChartProcess">
            <a:avLst/>
          </a:prstGeom>
          <a:solidFill>
            <a:srgbClr val="D8BEE4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87590"/>
            <a:ext cx="9144000" cy="5082820"/>
          </a:xfrm>
          <a:prstGeom prst="rect">
            <a:avLst/>
          </a:prstGeom>
        </p:spPr>
      </p:pic>
      <p:sp>
        <p:nvSpPr>
          <p:cNvPr id="24" name="순서도: 처리 23"/>
          <p:cNvSpPr/>
          <p:nvPr/>
        </p:nvSpPr>
        <p:spPr>
          <a:xfrm>
            <a:off x="6198291" y="896060"/>
            <a:ext cx="2936184" cy="472641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38100" cap="flat" cmpd="sng" algn="ctr">
            <a:noFill/>
            <a:prstDash val="solid"/>
          </a:ln>
          <a:effectLst>
            <a:reflection blurRad="12700" stA="26000" endPos="28000" dist="38100" dir="5400000" sy="-100000" rotWithShape="0"/>
          </a:effectLst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0" y="0"/>
            <a:ext cx="9144000" cy="953228"/>
          </a:xfrm>
          <a:prstGeom prst="flowChartProcess">
            <a:avLst/>
          </a:prstGeom>
          <a:solidFill>
            <a:srgbClr val="D8BEE4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59054"/>
            <a:ext cx="9144000" cy="5139891"/>
          </a:xfrm>
          <a:prstGeom prst="rect">
            <a:avLst/>
          </a:prstGeom>
        </p:spPr>
      </p:pic>
      <p:sp>
        <p:nvSpPr>
          <p:cNvPr id="24" name="순서도: 처리 23"/>
          <p:cNvSpPr/>
          <p:nvPr/>
        </p:nvSpPr>
        <p:spPr>
          <a:xfrm>
            <a:off x="6198291" y="896060"/>
            <a:ext cx="2936184" cy="472641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38100" cap="flat" cmpd="sng" algn="ctr">
            <a:noFill/>
            <a:prstDash val="solid"/>
          </a:ln>
          <a:effectLst>
            <a:reflection blurRad="12700" stA="26000" endPos="28000" dist="38100" dir="5400000" sy="-100000" rotWithShape="0"/>
          </a:effectLst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0" y="0"/>
            <a:ext cx="9144000" cy="953228"/>
          </a:xfrm>
          <a:prstGeom prst="flowChartProcess">
            <a:avLst/>
          </a:prstGeom>
          <a:solidFill>
            <a:srgbClr val="D8BEE4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70591"/>
            <a:ext cx="9144000" cy="5116817"/>
          </a:xfrm>
          <a:prstGeom prst="rect">
            <a:avLst/>
          </a:prstGeom>
        </p:spPr>
      </p:pic>
      <p:sp>
        <p:nvSpPr>
          <p:cNvPr id="24" name="순서도: 처리 23"/>
          <p:cNvSpPr/>
          <p:nvPr/>
        </p:nvSpPr>
        <p:spPr>
          <a:xfrm>
            <a:off x="6198291" y="896060"/>
            <a:ext cx="2936184" cy="472641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38100" cap="flat" cmpd="sng" algn="ctr">
            <a:noFill/>
            <a:prstDash val="solid"/>
          </a:ln>
          <a:effectLst>
            <a:reflection blurRad="12700" stA="26000" endPos="28000" dist="38100" dir="5400000" sy="-100000" rotWithShape="0"/>
          </a:effectLst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0" y="0"/>
            <a:ext cx="9144000" cy="953228"/>
          </a:xfrm>
          <a:prstGeom prst="flowChartProcess">
            <a:avLst/>
          </a:prstGeom>
          <a:solidFill>
            <a:srgbClr val="D8BEE4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71348"/>
            <a:ext cx="9144000" cy="5115302"/>
          </a:xfrm>
          <a:prstGeom prst="rect">
            <a:avLst/>
          </a:prstGeom>
        </p:spPr>
      </p:pic>
      <p:sp>
        <p:nvSpPr>
          <p:cNvPr id="25" name="순서도: 처리 24"/>
          <p:cNvSpPr/>
          <p:nvPr/>
        </p:nvSpPr>
        <p:spPr>
          <a:xfrm>
            <a:off x="6198291" y="896060"/>
            <a:ext cx="2936184" cy="472641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38100" cap="flat" cmpd="sng" algn="ctr">
            <a:noFill/>
            <a:prstDash val="solid"/>
          </a:ln>
          <a:effectLst>
            <a:reflection blurRad="12700" stA="26000" endPos="28000" dist="38100" dir="5400000" sy="-100000" rotWithShape="0"/>
          </a:effectLst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0" y="0"/>
            <a:ext cx="9144000" cy="953228"/>
          </a:xfrm>
          <a:prstGeom prst="flowChartProcess">
            <a:avLst/>
          </a:prstGeom>
          <a:solidFill>
            <a:srgbClr val="D8BEE4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76963"/>
            <a:ext cx="9144000" cy="5104073"/>
          </a:xfrm>
          <a:prstGeom prst="rect">
            <a:avLst/>
          </a:prstGeom>
        </p:spPr>
      </p:pic>
      <p:sp>
        <p:nvSpPr>
          <p:cNvPr id="24" name="순서도: 처리 23"/>
          <p:cNvSpPr/>
          <p:nvPr/>
        </p:nvSpPr>
        <p:spPr>
          <a:xfrm>
            <a:off x="6198291" y="896060"/>
            <a:ext cx="2936184" cy="472641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38100" cap="flat" cmpd="sng" algn="ctr">
            <a:noFill/>
            <a:prstDash val="solid"/>
          </a:ln>
          <a:effectLst>
            <a:reflection blurRad="12700" stA="26000" endPos="28000" dist="38100" dir="5400000" sy="-100000" rotWithShape="0"/>
          </a:effectLst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0" y="0"/>
            <a:ext cx="9144000" cy="953228"/>
          </a:xfrm>
          <a:prstGeom prst="flowChartProcess">
            <a:avLst/>
          </a:prstGeom>
          <a:solidFill>
            <a:srgbClr val="D8BEE4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55862"/>
            <a:ext cx="9144000" cy="5146275"/>
          </a:xfrm>
          <a:prstGeom prst="rect">
            <a:avLst/>
          </a:prstGeom>
        </p:spPr>
      </p:pic>
      <p:sp>
        <p:nvSpPr>
          <p:cNvPr id="24" name="순서도: 처리 23"/>
          <p:cNvSpPr/>
          <p:nvPr/>
        </p:nvSpPr>
        <p:spPr>
          <a:xfrm>
            <a:off x="6198291" y="896060"/>
            <a:ext cx="2936184" cy="472641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38100" cap="flat" cmpd="sng" algn="ctr">
            <a:noFill/>
            <a:prstDash val="solid"/>
          </a:ln>
          <a:effectLst>
            <a:reflection blurRad="12700" stA="26000" endPos="28000" dist="38100" dir="5400000" sy="-100000" rotWithShape="0"/>
          </a:effectLst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0" y="0"/>
            <a:ext cx="9144000" cy="953228"/>
          </a:xfrm>
          <a:prstGeom prst="flowChartProcess">
            <a:avLst/>
          </a:prstGeom>
          <a:solidFill>
            <a:srgbClr val="D8BEE4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47877"/>
            <a:ext cx="9144000" cy="5162244"/>
          </a:xfrm>
          <a:prstGeom prst="rect">
            <a:avLst/>
          </a:prstGeom>
        </p:spPr>
      </p:pic>
      <p:sp>
        <p:nvSpPr>
          <p:cNvPr id="24" name="순서도: 처리 23"/>
          <p:cNvSpPr/>
          <p:nvPr/>
        </p:nvSpPr>
        <p:spPr>
          <a:xfrm>
            <a:off x="6198291" y="896060"/>
            <a:ext cx="2936184" cy="472641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38100" cap="flat" cmpd="sng" algn="ctr">
            <a:noFill/>
            <a:prstDash val="solid"/>
          </a:ln>
          <a:effectLst>
            <a:reflection blurRad="12700" stA="26000" endPos="28000" dist="38100" dir="5400000" sy="-100000" rotWithShape="0"/>
          </a:effectLst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0" y="0"/>
            <a:ext cx="9144000" cy="953228"/>
          </a:xfrm>
          <a:prstGeom prst="flowChartProcess">
            <a:avLst/>
          </a:prstGeom>
          <a:solidFill>
            <a:srgbClr val="D8BEE4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96060"/>
            <a:ext cx="9144000" cy="5065880"/>
          </a:xfrm>
          <a:prstGeom prst="rect">
            <a:avLst/>
          </a:prstGeom>
        </p:spPr>
      </p:pic>
      <p:sp>
        <p:nvSpPr>
          <p:cNvPr id="18" name="순서도: 처리 17"/>
          <p:cNvSpPr/>
          <p:nvPr/>
        </p:nvSpPr>
        <p:spPr>
          <a:xfrm>
            <a:off x="6207816" y="924635"/>
            <a:ext cx="2936184" cy="472641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style>
          <a:lnRef idx="3">
            <a:schemeClr val="accent3"/>
          </a:lnRef>
          <a:fillRef idx="0">
            <a:schemeClr val="accent3"/>
          </a:fillRef>
          <a:effectRef idx="3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0" y="0"/>
            <a:ext cx="9144000" cy="953228"/>
          </a:xfrm>
          <a:prstGeom prst="flowChartProcess">
            <a:avLst/>
          </a:prstGeom>
          <a:solidFill>
            <a:srgbClr val="D8BEE4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76220"/>
            <a:ext cx="9144000" cy="5105559"/>
          </a:xfrm>
          <a:prstGeom prst="rect">
            <a:avLst/>
          </a:prstGeom>
        </p:spPr>
      </p:pic>
      <p:sp>
        <p:nvSpPr>
          <p:cNvPr id="24" name="순서도: 처리 23"/>
          <p:cNvSpPr/>
          <p:nvPr/>
        </p:nvSpPr>
        <p:spPr>
          <a:xfrm>
            <a:off x="6198291" y="896060"/>
            <a:ext cx="2936184" cy="472641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38100" cap="flat" cmpd="sng" algn="ctr">
            <a:noFill/>
            <a:prstDash val="solid"/>
          </a:ln>
          <a:effectLst>
            <a:reflection blurRad="12700" stA="26000" endPos="28000" dist="38100" dir="5400000" sy="-100000" rotWithShape="0"/>
          </a:effectLst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0" y="0"/>
            <a:ext cx="9144000" cy="953228"/>
          </a:xfrm>
          <a:prstGeom prst="flowChartProcess">
            <a:avLst/>
          </a:prstGeom>
          <a:solidFill>
            <a:srgbClr val="D8BEE4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76963"/>
            <a:ext cx="9144000" cy="5104073"/>
          </a:xfrm>
          <a:prstGeom prst="rect">
            <a:avLst/>
          </a:prstGeom>
        </p:spPr>
      </p:pic>
      <p:sp>
        <p:nvSpPr>
          <p:cNvPr id="24" name="순서도: 처리 23"/>
          <p:cNvSpPr/>
          <p:nvPr/>
        </p:nvSpPr>
        <p:spPr>
          <a:xfrm>
            <a:off x="6198291" y="896060"/>
            <a:ext cx="2936184" cy="472641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38100" cap="flat" cmpd="sng" algn="ctr">
            <a:noFill/>
            <a:prstDash val="solid"/>
          </a:ln>
          <a:effectLst>
            <a:reflection blurRad="12700" stA="26000" endPos="28000" dist="38100" dir="5400000" sy="-100000" rotWithShape="0"/>
          </a:effectLst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0" y="0"/>
            <a:ext cx="9144000" cy="953228"/>
          </a:xfrm>
          <a:prstGeom prst="flowChartProcess">
            <a:avLst/>
          </a:prstGeom>
          <a:solidFill>
            <a:srgbClr val="D8BEE4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57847"/>
            <a:ext cx="9144000" cy="5142305"/>
          </a:xfrm>
          <a:prstGeom prst="rect">
            <a:avLst/>
          </a:prstGeom>
        </p:spPr>
      </p:pic>
      <p:sp>
        <p:nvSpPr>
          <p:cNvPr id="24" name="순서도: 처리 23"/>
          <p:cNvSpPr/>
          <p:nvPr/>
        </p:nvSpPr>
        <p:spPr>
          <a:xfrm>
            <a:off x="6198291" y="896060"/>
            <a:ext cx="2936184" cy="472641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38100" cap="flat" cmpd="sng" algn="ctr">
            <a:noFill/>
            <a:prstDash val="solid"/>
          </a:ln>
          <a:effectLst>
            <a:reflection blurRad="12700" stA="26000" endPos="28000" dist="38100" dir="5400000" sy="-100000" rotWithShape="0"/>
          </a:effectLst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0" y="0"/>
            <a:ext cx="9144000" cy="953228"/>
          </a:xfrm>
          <a:prstGeom prst="flowChartProcess">
            <a:avLst/>
          </a:prstGeom>
          <a:solidFill>
            <a:srgbClr val="D8BEE4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69830"/>
            <a:ext cx="9144000" cy="5118339"/>
          </a:xfrm>
          <a:prstGeom prst="rect">
            <a:avLst/>
          </a:prstGeom>
        </p:spPr>
      </p:pic>
      <p:sp>
        <p:nvSpPr>
          <p:cNvPr id="24" name="순서도: 처리 23"/>
          <p:cNvSpPr/>
          <p:nvPr/>
        </p:nvSpPr>
        <p:spPr>
          <a:xfrm>
            <a:off x="6198291" y="896060"/>
            <a:ext cx="2936184" cy="472641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38100" cap="flat" cmpd="sng" algn="ctr">
            <a:noFill/>
            <a:prstDash val="solid"/>
          </a:ln>
          <a:effectLst>
            <a:reflection blurRad="12700" stA="26000" endPos="28000" dist="38100" dir="5400000" sy="-100000" rotWithShape="0"/>
          </a:effectLst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0" y="0"/>
            <a:ext cx="9144000" cy="953228"/>
          </a:xfrm>
          <a:prstGeom prst="flowChartProcess">
            <a:avLst/>
          </a:prstGeom>
          <a:solidFill>
            <a:srgbClr val="D8BEE4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29609"/>
            <a:ext cx="9144000" cy="5198780"/>
          </a:xfrm>
          <a:prstGeom prst="rect">
            <a:avLst/>
          </a:prstGeom>
        </p:spPr>
      </p:pic>
      <p:sp>
        <p:nvSpPr>
          <p:cNvPr id="25" name="순서도: 처리 24"/>
          <p:cNvSpPr/>
          <p:nvPr/>
        </p:nvSpPr>
        <p:spPr>
          <a:xfrm>
            <a:off x="6198291" y="896060"/>
            <a:ext cx="2936184" cy="472641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38100" cap="flat" cmpd="sng" algn="ctr">
            <a:noFill/>
            <a:prstDash val="solid"/>
          </a:ln>
          <a:effectLst>
            <a:reflection blurRad="12700" stA="26000" endPos="28000" dist="38100" dir="5400000" sy="-100000" rotWithShape="0"/>
          </a:effectLst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0" y="0"/>
            <a:ext cx="9144000" cy="953228"/>
          </a:xfrm>
          <a:prstGeom prst="flowChartProcess">
            <a:avLst/>
          </a:prstGeom>
          <a:solidFill>
            <a:srgbClr val="D8BEE4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79783"/>
            <a:ext cx="9144000" cy="5098434"/>
          </a:xfrm>
          <a:prstGeom prst="rect">
            <a:avLst/>
          </a:prstGeom>
        </p:spPr>
      </p:pic>
      <p:sp>
        <p:nvSpPr>
          <p:cNvPr id="24" name="순서도: 처리 23"/>
          <p:cNvSpPr/>
          <p:nvPr/>
        </p:nvSpPr>
        <p:spPr>
          <a:xfrm>
            <a:off x="6198291" y="896060"/>
            <a:ext cx="2936184" cy="472641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38100" cap="flat" cmpd="sng" algn="ctr">
            <a:noFill/>
            <a:prstDash val="solid"/>
          </a:ln>
          <a:effectLst>
            <a:reflection blurRad="12700" stA="26000" endPos="28000" dist="38100" dir="5400000" sy="-100000" rotWithShape="0"/>
          </a:effectLst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0" y="0"/>
            <a:ext cx="9144000" cy="953228"/>
          </a:xfrm>
          <a:prstGeom prst="flowChartProcess">
            <a:avLst/>
          </a:prstGeom>
          <a:solidFill>
            <a:srgbClr val="D8BEE4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31490"/>
            <a:ext cx="9144000" cy="5195018"/>
          </a:xfrm>
          <a:prstGeom prst="rect">
            <a:avLst/>
          </a:prstGeom>
        </p:spPr>
      </p:pic>
      <p:sp>
        <p:nvSpPr>
          <p:cNvPr id="24" name="순서도: 처리 23"/>
          <p:cNvSpPr/>
          <p:nvPr/>
        </p:nvSpPr>
        <p:spPr>
          <a:xfrm>
            <a:off x="6198291" y="896060"/>
            <a:ext cx="2936184" cy="472641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38100" cap="flat" cmpd="sng" algn="ctr">
            <a:noFill/>
            <a:prstDash val="solid"/>
          </a:ln>
          <a:effectLst>
            <a:reflection blurRad="12700" stA="26000" endPos="28000" dist="38100" dir="5400000" sy="-100000" rotWithShape="0"/>
          </a:effectLst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0" y="0"/>
            <a:ext cx="9144000" cy="953228"/>
          </a:xfrm>
          <a:prstGeom prst="flowChartProcess">
            <a:avLst/>
          </a:prstGeom>
          <a:solidFill>
            <a:srgbClr val="D8BEE4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49841"/>
            <a:ext cx="9144000" cy="5158318"/>
          </a:xfrm>
          <a:prstGeom prst="rect">
            <a:avLst/>
          </a:prstGeom>
        </p:spPr>
      </p:pic>
      <p:sp>
        <p:nvSpPr>
          <p:cNvPr id="24" name="순서도: 처리 23"/>
          <p:cNvSpPr/>
          <p:nvPr/>
        </p:nvSpPr>
        <p:spPr>
          <a:xfrm>
            <a:off x="6198291" y="896060"/>
            <a:ext cx="2936184" cy="472641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38100" cap="flat" cmpd="sng" algn="ctr">
            <a:noFill/>
            <a:prstDash val="solid"/>
          </a:ln>
          <a:effectLst>
            <a:reflection blurRad="12700" stA="26000" endPos="28000" dist="38100" dir="5400000" sy="-100000" rotWithShape="0"/>
          </a:effectLst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0" y="0"/>
            <a:ext cx="9144000" cy="953228"/>
          </a:xfrm>
          <a:prstGeom prst="flowChartProcess">
            <a:avLst/>
          </a:prstGeom>
          <a:solidFill>
            <a:srgbClr val="D8BEE4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93935"/>
            <a:ext cx="9144000" cy="5070128"/>
          </a:xfrm>
          <a:prstGeom prst="rect">
            <a:avLst/>
          </a:prstGeom>
        </p:spPr>
      </p:pic>
      <p:sp>
        <p:nvSpPr>
          <p:cNvPr id="24" name="순서도: 처리 23"/>
          <p:cNvSpPr/>
          <p:nvPr/>
        </p:nvSpPr>
        <p:spPr>
          <a:xfrm>
            <a:off x="6198291" y="896060"/>
            <a:ext cx="2936184" cy="472641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38100" cap="flat" cmpd="sng" algn="ctr">
            <a:noFill/>
            <a:prstDash val="solid"/>
          </a:ln>
          <a:effectLst>
            <a:reflection blurRad="12700" stA="26000" endPos="28000" dist="38100" dir="5400000" sy="-100000" rotWithShape="0"/>
          </a:effectLst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0" y="0"/>
            <a:ext cx="9144000" cy="953228"/>
          </a:xfrm>
          <a:prstGeom prst="flowChartProcess">
            <a:avLst/>
          </a:prstGeom>
          <a:solidFill>
            <a:srgbClr val="D8BEE4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51475"/>
            <a:ext cx="9144000" cy="5155049"/>
          </a:xfrm>
          <a:prstGeom prst="rect">
            <a:avLst/>
          </a:prstGeom>
        </p:spPr>
      </p:pic>
      <p:sp>
        <p:nvSpPr>
          <p:cNvPr id="24" name="순서도: 처리 23"/>
          <p:cNvSpPr/>
          <p:nvPr/>
        </p:nvSpPr>
        <p:spPr>
          <a:xfrm>
            <a:off x="6198291" y="896060"/>
            <a:ext cx="2936184" cy="472641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38100" cap="flat" cmpd="sng" algn="ctr">
            <a:noFill/>
            <a:prstDash val="solid"/>
          </a:ln>
          <a:effectLst>
            <a:reflection blurRad="12700" stA="26000" endPos="28000" dist="38100" dir="5400000" sy="-100000" rotWithShape="0"/>
          </a:effectLst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0" y="0"/>
            <a:ext cx="9144000" cy="953228"/>
          </a:xfrm>
          <a:prstGeom prst="flowChartProcess">
            <a:avLst/>
          </a:prstGeom>
          <a:solidFill>
            <a:srgbClr val="D8BEE4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01087"/>
            <a:ext cx="9144000" cy="5055824"/>
          </a:xfrm>
          <a:prstGeom prst="rect">
            <a:avLst/>
          </a:prstGeom>
        </p:spPr>
      </p:pic>
      <p:sp>
        <p:nvSpPr>
          <p:cNvPr id="20" name="순서도: 처리 19"/>
          <p:cNvSpPr/>
          <p:nvPr/>
        </p:nvSpPr>
        <p:spPr>
          <a:xfrm>
            <a:off x="6207816" y="924635"/>
            <a:ext cx="2936184" cy="472641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38100" cap="flat" cmpd="sng" algn="ctr">
            <a:noFill/>
            <a:prstDash val="solid"/>
          </a:ln>
          <a:effectLst>
            <a:reflection blurRad="12700" stA="26000" endPos="28000" dist="38100" dir="5400000" sy="-100000" rotWithShape="0"/>
          </a:effectLst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0" y="0"/>
            <a:ext cx="9144000" cy="953228"/>
          </a:xfrm>
          <a:prstGeom prst="flowChartProcess">
            <a:avLst/>
          </a:prstGeom>
          <a:solidFill>
            <a:srgbClr val="D8BEE4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57847"/>
            <a:ext cx="9144000" cy="5142305"/>
          </a:xfrm>
          <a:prstGeom prst="rect">
            <a:avLst/>
          </a:prstGeom>
        </p:spPr>
      </p:pic>
      <p:sp>
        <p:nvSpPr>
          <p:cNvPr id="24" name="순서도: 처리 23"/>
          <p:cNvSpPr/>
          <p:nvPr/>
        </p:nvSpPr>
        <p:spPr>
          <a:xfrm>
            <a:off x="6198291" y="896060"/>
            <a:ext cx="2936184" cy="472641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38100" cap="flat" cmpd="sng" algn="ctr">
            <a:noFill/>
            <a:prstDash val="solid"/>
          </a:ln>
          <a:effectLst>
            <a:reflection blurRad="12700" stA="26000" endPos="28000" dist="38100" dir="5400000" sy="-100000" rotWithShape="0"/>
          </a:effectLst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0" y="0"/>
            <a:ext cx="9144000" cy="953228"/>
          </a:xfrm>
          <a:prstGeom prst="flowChartProcess">
            <a:avLst/>
          </a:prstGeom>
          <a:solidFill>
            <a:srgbClr val="D8BEE4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74152"/>
            <a:ext cx="9144000" cy="5109695"/>
          </a:xfrm>
          <a:prstGeom prst="rect">
            <a:avLst/>
          </a:prstGeom>
        </p:spPr>
      </p:pic>
      <p:sp>
        <p:nvSpPr>
          <p:cNvPr id="24" name="순서도: 처리 23"/>
          <p:cNvSpPr/>
          <p:nvPr/>
        </p:nvSpPr>
        <p:spPr>
          <a:xfrm>
            <a:off x="6198291" y="896060"/>
            <a:ext cx="2936184" cy="472641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38100" cap="flat" cmpd="sng" algn="ctr">
            <a:noFill/>
            <a:prstDash val="solid"/>
          </a:ln>
          <a:effectLst>
            <a:reflection blurRad="12700" stA="26000" endPos="28000" dist="38100" dir="5400000" sy="-100000" rotWithShape="0"/>
          </a:effectLst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0" y="0"/>
            <a:ext cx="9144000" cy="953228"/>
          </a:xfrm>
          <a:prstGeom prst="flowChartProcess">
            <a:avLst/>
          </a:prstGeom>
          <a:solidFill>
            <a:srgbClr val="D8BEE4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73401"/>
            <a:ext cx="9144000" cy="5111196"/>
          </a:xfrm>
          <a:prstGeom prst="rect">
            <a:avLst/>
          </a:prstGeom>
        </p:spPr>
      </p:pic>
      <p:sp>
        <p:nvSpPr>
          <p:cNvPr id="24" name="순서도: 처리 23"/>
          <p:cNvSpPr/>
          <p:nvPr/>
        </p:nvSpPr>
        <p:spPr>
          <a:xfrm>
            <a:off x="6198291" y="896060"/>
            <a:ext cx="2936184" cy="472641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38100" cap="flat" cmpd="sng" algn="ctr">
            <a:noFill/>
            <a:prstDash val="solid"/>
          </a:ln>
          <a:effectLst>
            <a:reflection blurRad="12700" stA="26000" endPos="28000" dist="38100" dir="5400000" sy="-100000" rotWithShape="0"/>
          </a:effectLst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0" y="0"/>
            <a:ext cx="9144000" cy="953228"/>
          </a:xfrm>
          <a:prstGeom prst="flowChartProcess">
            <a:avLst/>
          </a:prstGeom>
          <a:solidFill>
            <a:srgbClr val="D8BEE4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76963"/>
            <a:ext cx="9144000" cy="5104073"/>
          </a:xfrm>
          <a:prstGeom prst="rect">
            <a:avLst/>
          </a:prstGeom>
        </p:spPr>
      </p:pic>
      <p:sp>
        <p:nvSpPr>
          <p:cNvPr id="24" name="순서도: 처리 23"/>
          <p:cNvSpPr/>
          <p:nvPr/>
        </p:nvSpPr>
        <p:spPr>
          <a:xfrm>
            <a:off x="6198291" y="905585"/>
            <a:ext cx="2936184" cy="472641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38100" cap="flat" cmpd="sng" algn="ctr">
            <a:noFill/>
            <a:prstDash val="solid"/>
          </a:ln>
          <a:effectLst>
            <a:reflection blurRad="12700" stA="26000" endPos="28000" dist="38100" dir="5400000" sy="-100000" rotWithShape="0"/>
          </a:effectLst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0" y="0"/>
            <a:ext cx="9144000" cy="953228"/>
          </a:xfrm>
          <a:prstGeom prst="flowChartProcess">
            <a:avLst/>
          </a:prstGeom>
          <a:solidFill>
            <a:srgbClr val="D8BEE4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93004" y="1017979"/>
            <a:ext cx="8957991" cy="5062327"/>
            <a:chOff x="93004" y="1017979"/>
            <a:chExt cx="8957991" cy="5062327"/>
          </a:xfrm>
        </p:grpSpPr>
        <p:grpSp>
          <p:nvGrpSpPr>
            <p:cNvPr id="22" name="그룹 21"/>
            <p:cNvGrpSpPr/>
            <p:nvPr/>
          </p:nvGrpSpPr>
          <p:grpSpPr>
            <a:xfrm>
              <a:off x="93004" y="1437473"/>
              <a:ext cx="8957991" cy="4642833"/>
              <a:chOff x="98923" y="1132673"/>
              <a:chExt cx="8957991" cy="4642833"/>
            </a:xfrm>
          </p:grpSpPr>
          <p:grpSp>
            <p:nvGrpSpPr>
              <p:cNvPr id="17" name="그룹 16"/>
              <p:cNvGrpSpPr/>
              <p:nvPr/>
            </p:nvGrpSpPr>
            <p:grpSpPr>
              <a:xfrm>
                <a:off x="98923" y="1132673"/>
                <a:ext cx="6058037" cy="4642833"/>
                <a:chOff x="98923" y="1132673"/>
                <a:chExt cx="6058037" cy="4642833"/>
              </a:xfrm>
            </p:grpSpPr>
            <p:grpSp>
              <p:nvGrpSpPr>
                <p:cNvPr id="14" name="그룹 13"/>
                <p:cNvGrpSpPr/>
                <p:nvPr/>
              </p:nvGrpSpPr>
              <p:grpSpPr>
                <a:xfrm>
                  <a:off x="98923" y="1132673"/>
                  <a:ext cx="6058037" cy="4642833"/>
                  <a:chOff x="98923" y="1132673"/>
                  <a:chExt cx="6058037" cy="4642833"/>
                </a:xfrm>
              </p:grpSpPr>
              <p:pic>
                <p:nvPicPr>
                  <p:cNvPr id="3" name="그림 2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98923" y="1132673"/>
                    <a:ext cx="6058037" cy="3522846"/>
                  </a:xfrm>
                  <a:prstGeom prst="rect">
                    <a:avLst/>
                  </a:prstGeom>
                </p:spPr>
              </p:pic>
              <p:pic>
                <p:nvPicPr>
                  <p:cNvPr id="13" name="그림 12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98923" y="4655520"/>
                    <a:ext cx="3436757" cy="111998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6" name="그림 15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19437" y="4365478"/>
                  <a:ext cx="3037523" cy="1410028"/>
                </a:xfrm>
                <a:prstGeom prst="rect">
                  <a:avLst/>
                </a:prstGeom>
              </p:spPr>
            </p:pic>
          </p:grpSp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43745" y="1504724"/>
                <a:ext cx="5213169" cy="1733505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66160" y="4587630"/>
                <a:ext cx="5181600" cy="776534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  <p:sp>
            <p:nvSpPr>
              <p:cNvPr id="7" name="직사각형 6"/>
              <p:cNvSpPr/>
              <p:nvPr/>
            </p:nvSpPr>
            <p:spPr>
              <a:xfrm>
                <a:off x="644434" y="1976846"/>
                <a:ext cx="2891246" cy="161979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9" name="직선 화살표 연결선 8"/>
              <p:cNvCxnSpPr>
                <a:stCxn id="7" idx="3"/>
                <a:endCxn id="5" idx="1"/>
              </p:cNvCxnSpPr>
              <p:nvPr/>
            </p:nvCxnSpPr>
            <p:spPr>
              <a:xfrm flipV="1">
                <a:off x="3535680" y="2371477"/>
                <a:ext cx="308065" cy="41526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직사각형 19"/>
              <p:cNvSpPr/>
              <p:nvPr/>
            </p:nvSpPr>
            <p:spPr>
              <a:xfrm>
                <a:off x="98923" y="5311604"/>
                <a:ext cx="2891246" cy="46390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1" name="직선 화살표 연결선 20"/>
              <p:cNvCxnSpPr>
                <a:stCxn id="20" idx="3"/>
                <a:endCxn id="6" idx="1"/>
              </p:cNvCxnSpPr>
              <p:nvPr/>
            </p:nvCxnSpPr>
            <p:spPr>
              <a:xfrm flipV="1">
                <a:off x="2990169" y="4975897"/>
                <a:ext cx="575991" cy="56765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9204" y="1017979"/>
              <a:ext cx="1771650" cy="40957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0" y="0"/>
            <a:ext cx="9144000" cy="953228"/>
          </a:xfrm>
          <a:prstGeom prst="flowChartProcess">
            <a:avLst/>
          </a:prstGeom>
          <a:solidFill>
            <a:srgbClr val="D8BEE4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555889" y="5293729"/>
            <a:ext cx="1233828" cy="16825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856249" y="5435855"/>
            <a:ext cx="1303501" cy="16825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92543" y="1022899"/>
            <a:ext cx="8854405" cy="5056438"/>
            <a:chOff x="92543" y="1022899"/>
            <a:chExt cx="8854405" cy="5056438"/>
          </a:xfrm>
        </p:grpSpPr>
        <p:grpSp>
          <p:nvGrpSpPr>
            <p:cNvPr id="12" name="그룹 11"/>
            <p:cNvGrpSpPr/>
            <p:nvPr/>
          </p:nvGrpSpPr>
          <p:grpSpPr>
            <a:xfrm>
              <a:off x="92543" y="1436504"/>
              <a:ext cx="8854405" cy="4642833"/>
              <a:chOff x="93004" y="1437473"/>
              <a:chExt cx="8854405" cy="4642833"/>
            </a:xfrm>
          </p:grpSpPr>
          <p:grpSp>
            <p:nvGrpSpPr>
              <p:cNvPr id="17" name="그룹 16"/>
              <p:cNvGrpSpPr/>
              <p:nvPr/>
            </p:nvGrpSpPr>
            <p:grpSpPr>
              <a:xfrm>
                <a:off x="93004" y="1437473"/>
                <a:ext cx="6058037" cy="4642833"/>
                <a:chOff x="98923" y="1132673"/>
                <a:chExt cx="6058037" cy="4642833"/>
              </a:xfrm>
            </p:grpSpPr>
            <p:grpSp>
              <p:nvGrpSpPr>
                <p:cNvPr id="14" name="그룹 13"/>
                <p:cNvGrpSpPr/>
                <p:nvPr/>
              </p:nvGrpSpPr>
              <p:grpSpPr>
                <a:xfrm>
                  <a:off x="98923" y="1132673"/>
                  <a:ext cx="6058037" cy="4642833"/>
                  <a:chOff x="98923" y="1132673"/>
                  <a:chExt cx="6058037" cy="4642833"/>
                </a:xfrm>
              </p:grpSpPr>
              <p:pic>
                <p:nvPicPr>
                  <p:cNvPr id="3" name="그림 2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98923" y="1132673"/>
                    <a:ext cx="6058037" cy="3522846"/>
                  </a:xfrm>
                  <a:prstGeom prst="rect">
                    <a:avLst/>
                  </a:prstGeom>
                </p:spPr>
              </p:pic>
              <p:pic>
                <p:nvPicPr>
                  <p:cNvPr id="13" name="그림 12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98923" y="4655520"/>
                    <a:ext cx="3436757" cy="111998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6" name="그림 15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19437" y="4365478"/>
                  <a:ext cx="3037523" cy="1410028"/>
                </a:xfrm>
                <a:prstGeom prst="rect">
                  <a:avLst/>
                </a:prstGeom>
              </p:spPr>
            </p:pic>
          </p:grpSp>
          <p:sp>
            <p:nvSpPr>
              <p:cNvPr id="20" name="직사각형 19"/>
              <p:cNvSpPr/>
              <p:nvPr/>
            </p:nvSpPr>
            <p:spPr>
              <a:xfrm>
                <a:off x="638514" y="3135222"/>
                <a:ext cx="3141005" cy="6791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1" name="직선 화살표 연결선 20"/>
              <p:cNvCxnSpPr/>
              <p:nvPr/>
            </p:nvCxnSpPr>
            <p:spPr>
              <a:xfrm>
                <a:off x="2209016" y="3814354"/>
                <a:ext cx="1320745" cy="1190841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82890" y="5005196"/>
                <a:ext cx="6764519" cy="74019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4110445" y="4354286"/>
                <a:ext cx="4836964" cy="646331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pre_img_num : </a:t>
                </a:r>
                <a:r>
                  <a:rPr lang="ko-KR" altLang="en-US" dirty="0">
                    <a:solidFill>
                      <a:srgbClr val="FF0000"/>
                    </a:solidFill>
                  </a:rPr>
                  <a:t>기존 이미지 개수</a:t>
                </a:r>
                <a:endParaRPr lang="en-US" altLang="ko-KR" dirty="0">
                  <a:solidFill>
                    <a:srgbClr val="FF0000"/>
                  </a:solidFill>
                </a:endParaRPr>
              </a:p>
              <a:p>
                <a:r>
                  <a:rPr lang="en-US" altLang="ko-KR" dirty="0" err="1">
                    <a:solidFill>
                      <a:srgbClr val="FF0000"/>
                    </a:solidFill>
                  </a:rPr>
                  <a:t>added_img_num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 : </a:t>
                </a:r>
                <a:r>
                  <a:rPr lang="ko-KR" altLang="en-US" dirty="0">
                    <a:solidFill>
                      <a:srgbClr val="FF0000"/>
                    </a:solidFill>
                  </a:rPr>
                  <a:t>새로 추가된 이미지 개수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 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8742" y="1022899"/>
              <a:ext cx="1771650" cy="409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481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0" y="0"/>
            <a:ext cx="9144000" cy="953228"/>
          </a:xfrm>
          <a:prstGeom prst="flowChartProcess">
            <a:avLst/>
          </a:prstGeom>
          <a:solidFill>
            <a:srgbClr val="D8BEE4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86164"/>
            <a:ext cx="9144000" cy="5085672"/>
          </a:xfrm>
          <a:prstGeom prst="rect">
            <a:avLst/>
          </a:prstGeom>
        </p:spPr>
      </p:pic>
      <p:sp>
        <p:nvSpPr>
          <p:cNvPr id="24" name="순서도: 처리 23"/>
          <p:cNvSpPr/>
          <p:nvPr/>
        </p:nvSpPr>
        <p:spPr>
          <a:xfrm>
            <a:off x="6198291" y="896060"/>
            <a:ext cx="2936184" cy="472641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38100" cap="flat" cmpd="sng" algn="ctr">
            <a:noFill/>
            <a:prstDash val="solid"/>
          </a:ln>
          <a:effectLst>
            <a:reflection blurRad="12700" stA="26000" endPos="28000" dist="38100" dir="5400000" sy="-100000" rotWithShape="0"/>
          </a:effectLst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0" y="0"/>
            <a:ext cx="9144000" cy="953228"/>
          </a:xfrm>
          <a:prstGeom prst="flowChartProcess">
            <a:avLst/>
          </a:prstGeom>
          <a:solidFill>
            <a:srgbClr val="D8BEE4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73401"/>
            <a:ext cx="9144000" cy="5111196"/>
          </a:xfrm>
          <a:prstGeom prst="rect">
            <a:avLst/>
          </a:prstGeom>
        </p:spPr>
      </p:pic>
      <p:sp>
        <p:nvSpPr>
          <p:cNvPr id="24" name="순서도: 처리 23"/>
          <p:cNvSpPr/>
          <p:nvPr/>
        </p:nvSpPr>
        <p:spPr>
          <a:xfrm>
            <a:off x="6198291" y="896060"/>
            <a:ext cx="2936184" cy="472641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38100" cap="flat" cmpd="sng" algn="ctr">
            <a:noFill/>
            <a:prstDash val="solid"/>
          </a:ln>
          <a:effectLst>
            <a:reflection blurRad="12700" stA="26000" endPos="28000" dist="38100" dir="5400000" sy="-100000" rotWithShape="0"/>
          </a:effectLst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0" y="0"/>
            <a:ext cx="9144000" cy="953228"/>
          </a:xfrm>
          <a:prstGeom prst="flowChartProcess">
            <a:avLst/>
          </a:prstGeom>
          <a:solidFill>
            <a:srgbClr val="D8BEE4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53451"/>
            <a:ext cx="9144000" cy="5151098"/>
          </a:xfrm>
          <a:prstGeom prst="rect">
            <a:avLst/>
          </a:prstGeom>
        </p:spPr>
      </p:pic>
      <p:sp>
        <p:nvSpPr>
          <p:cNvPr id="24" name="순서도: 처리 23"/>
          <p:cNvSpPr/>
          <p:nvPr/>
        </p:nvSpPr>
        <p:spPr>
          <a:xfrm>
            <a:off x="6198291" y="896060"/>
            <a:ext cx="2936184" cy="472641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38100" cap="flat" cmpd="sng" algn="ctr">
            <a:noFill/>
            <a:prstDash val="solid"/>
          </a:ln>
          <a:effectLst>
            <a:reflection blurRad="12700" stA="26000" endPos="28000" dist="38100" dir="5400000" sy="-100000" rotWithShape="0"/>
          </a:effectLst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0" y="0"/>
            <a:ext cx="9144000" cy="953228"/>
          </a:xfrm>
          <a:prstGeom prst="flowChartProcess">
            <a:avLst/>
          </a:prstGeom>
          <a:solidFill>
            <a:srgbClr val="D8BEE4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64994"/>
            <a:ext cx="9144000" cy="5128011"/>
          </a:xfrm>
          <a:prstGeom prst="rect">
            <a:avLst/>
          </a:prstGeom>
        </p:spPr>
      </p:pic>
      <p:sp>
        <p:nvSpPr>
          <p:cNvPr id="24" name="순서도: 처리 23"/>
          <p:cNvSpPr/>
          <p:nvPr/>
        </p:nvSpPr>
        <p:spPr>
          <a:xfrm>
            <a:off x="6198291" y="896060"/>
            <a:ext cx="2936184" cy="472641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38100" cap="flat" cmpd="sng" algn="ctr">
            <a:noFill/>
            <a:prstDash val="solid"/>
          </a:ln>
          <a:effectLst>
            <a:reflection blurRad="12700" stA="26000" endPos="28000" dist="38100" dir="5400000" sy="-100000" rotWithShape="0"/>
          </a:effectLst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0" y="0"/>
            <a:ext cx="9144000" cy="953228"/>
          </a:xfrm>
          <a:prstGeom prst="flowChartProcess">
            <a:avLst/>
          </a:prstGeom>
          <a:solidFill>
            <a:srgbClr val="D8BEE4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93781"/>
            <a:ext cx="9144000" cy="5060938"/>
          </a:xfrm>
          <a:prstGeom prst="rect">
            <a:avLst/>
          </a:prstGeom>
        </p:spPr>
      </p:pic>
      <p:sp>
        <p:nvSpPr>
          <p:cNvPr id="22" name="순서도: 처리 21"/>
          <p:cNvSpPr/>
          <p:nvPr/>
        </p:nvSpPr>
        <p:spPr>
          <a:xfrm>
            <a:off x="6160191" y="1010360"/>
            <a:ext cx="2936184" cy="472641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38100" cap="flat" cmpd="sng" algn="ctr">
            <a:noFill/>
            <a:prstDash val="solid"/>
          </a:ln>
          <a:effectLst>
            <a:reflection blurRad="12700" stA="26000" endPos="28000" dist="38100" dir="5400000" sy="-100000" rotWithShape="0"/>
          </a:effectLst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0" y="0"/>
            <a:ext cx="9144000" cy="953228"/>
          </a:xfrm>
          <a:prstGeom prst="flowChartProcess">
            <a:avLst/>
          </a:prstGeom>
          <a:solidFill>
            <a:srgbClr val="D8BEE4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79783"/>
            <a:ext cx="9144000" cy="5098434"/>
          </a:xfrm>
          <a:prstGeom prst="rect">
            <a:avLst/>
          </a:prstGeom>
        </p:spPr>
      </p:pic>
      <p:sp>
        <p:nvSpPr>
          <p:cNvPr id="24" name="순서도: 처리 23"/>
          <p:cNvSpPr/>
          <p:nvPr/>
        </p:nvSpPr>
        <p:spPr>
          <a:xfrm>
            <a:off x="6198291" y="896060"/>
            <a:ext cx="2936184" cy="472641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38100" cap="flat" cmpd="sng" algn="ctr">
            <a:noFill/>
            <a:prstDash val="solid"/>
          </a:ln>
          <a:effectLst>
            <a:reflection blurRad="12700" stA="26000" endPos="28000" dist="38100" dir="5400000" sy="-100000" rotWithShape="0"/>
          </a:effectLst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0" y="0"/>
            <a:ext cx="9144000" cy="953228"/>
          </a:xfrm>
          <a:prstGeom prst="flowChartProcess">
            <a:avLst/>
          </a:prstGeom>
          <a:solidFill>
            <a:srgbClr val="D8BEE4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73401"/>
            <a:ext cx="9144000" cy="5111196"/>
          </a:xfrm>
          <a:prstGeom prst="rect">
            <a:avLst/>
          </a:prstGeom>
        </p:spPr>
      </p:pic>
      <p:sp>
        <p:nvSpPr>
          <p:cNvPr id="24" name="순서도: 처리 23"/>
          <p:cNvSpPr/>
          <p:nvPr/>
        </p:nvSpPr>
        <p:spPr>
          <a:xfrm>
            <a:off x="6198291" y="896060"/>
            <a:ext cx="2936184" cy="472641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38100" cap="flat" cmpd="sng" algn="ctr">
            <a:noFill/>
            <a:prstDash val="solid"/>
          </a:ln>
          <a:effectLst>
            <a:reflection blurRad="12700" stA="26000" endPos="28000" dist="38100" dir="5400000" sy="-100000" rotWithShape="0"/>
          </a:effectLst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0" y="0"/>
            <a:ext cx="9144000" cy="953228"/>
          </a:xfrm>
          <a:prstGeom prst="flowChartProcess">
            <a:avLst/>
          </a:prstGeom>
          <a:solidFill>
            <a:srgbClr val="D8BEE4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66248"/>
            <a:ext cx="9144000" cy="5125503"/>
          </a:xfrm>
          <a:prstGeom prst="rect">
            <a:avLst/>
          </a:prstGeom>
        </p:spPr>
      </p:pic>
      <p:sp>
        <p:nvSpPr>
          <p:cNvPr id="24" name="순서도: 처리 23"/>
          <p:cNvSpPr/>
          <p:nvPr/>
        </p:nvSpPr>
        <p:spPr>
          <a:xfrm>
            <a:off x="6198291" y="896060"/>
            <a:ext cx="2936184" cy="472641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38100" cap="flat" cmpd="sng" algn="ctr">
            <a:noFill/>
            <a:prstDash val="solid"/>
          </a:ln>
          <a:effectLst>
            <a:reflection blurRad="12700" stA="26000" endPos="28000" dist="38100" dir="5400000" sy="-100000" rotWithShape="0"/>
          </a:effectLst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0" y="0"/>
            <a:ext cx="9144000" cy="953228"/>
          </a:xfrm>
          <a:prstGeom prst="flowChartProcess">
            <a:avLst/>
          </a:prstGeom>
          <a:solidFill>
            <a:srgbClr val="D8BEE4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39804"/>
            <a:ext cx="9144000" cy="5178391"/>
          </a:xfrm>
          <a:prstGeom prst="rect">
            <a:avLst/>
          </a:prstGeom>
        </p:spPr>
      </p:pic>
      <p:sp>
        <p:nvSpPr>
          <p:cNvPr id="24" name="순서도: 처리 23"/>
          <p:cNvSpPr/>
          <p:nvPr/>
        </p:nvSpPr>
        <p:spPr>
          <a:xfrm>
            <a:off x="6198291" y="896060"/>
            <a:ext cx="2936184" cy="472641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38100" cap="flat" cmpd="sng" algn="ctr">
            <a:noFill/>
            <a:prstDash val="solid"/>
          </a:ln>
          <a:effectLst>
            <a:reflection blurRad="12700" stA="26000" endPos="28000" dist="38100" dir="5400000" sy="-100000" rotWithShape="0"/>
          </a:effectLst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0" y="0"/>
            <a:ext cx="9144000" cy="953228"/>
          </a:xfrm>
          <a:prstGeom prst="flowChartProcess">
            <a:avLst/>
          </a:prstGeom>
          <a:solidFill>
            <a:srgbClr val="D8BEE4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52285"/>
            <a:ext cx="9144000" cy="5153429"/>
          </a:xfrm>
          <a:prstGeom prst="rect">
            <a:avLst/>
          </a:prstGeom>
        </p:spPr>
      </p:pic>
      <p:sp>
        <p:nvSpPr>
          <p:cNvPr id="24" name="순서도: 처리 23"/>
          <p:cNvSpPr/>
          <p:nvPr/>
        </p:nvSpPr>
        <p:spPr>
          <a:xfrm>
            <a:off x="6198291" y="896060"/>
            <a:ext cx="2936184" cy="472641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38100" cap="flat" cmpd="sng" algn="ctr">
            <a:noFill/>
            <a:prstDash val="solid"/>
          </a:ln>
          <a:effectLst>
            <a:reflection blurRad="12700" stA="26000" endPos="28000" dist="38100" dir="5400000" sy="-100000" rotWithShape="0"/>
          </a:effectLst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0" y="0"/>
            <a:ext cx="9144000" cy="953228"/>
          </a:xfrm>
          <a:prstGeom prst="flowChartProcess">
            <a:avLst/>
          </a:prstGeom>
          <a:solidFill>
            <a:srgbClr val="D8BEE4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67020"/>
            <a:ext cx="9144000" cy="5123958"/>
          </a:xfrm>
          <a:prstGeom prst="rect">
            <a:avLst/>
          </a:prstGeom>
        </p:spPr>
      </p:pic>
      <p:sp>
        <p:nvSpPr>
          <p:cNvPr id="24" name="순서도: 처리 23"/>
          <p:cNvSpPr/>
          <p:nvPr/>
        </p:nvSpPr>
        <p:spPr>
          <a:xfrm>
            <a:off x="6198291" y="896060"/>
            <a:ext cx="2936184" cy="472641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38100" cap="flat" cmpd="sng" algn="ctr">
            <a:noFill/>
            <a:prstDash val="solid"/>
          </a:ln>
          <a:effectLst>
            <a:reflection blurRad="12700" stA="26000" endPos="28000" dist="38100" dir="5400000" sy="-100000" rotWithShape="0"/>
          </a:effectLst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0" y="0"/>
            <a:ext cx="9144000" cy="953228"/>
          </a:xfrm>
          <a:prstGeom prst="flowChartProcess">
            <a:avLst/>
          </a:prstGeom>
          <a:solidFill>
            <a:srgbClr val="D8BEE4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12332"/>
            <a:ext cx="9144000" cy="5033335"/>
          </a:xfrm>
          <a:prstGeom prst="rect">
            <a:avLst/>
          </a:prstGeom>
        </p:spPr>
      </p:pic>
      <p:sp>
        <p:nvSpPr>
          <p:cNvPr id="24" name="순서도: 처리 23"/>
          <p:cNvSpPr/>
          <p:nvPr/>
        </p:nvSpPr>
        <p:spPr>
          <a:xfrm>
            <a:off x="6198291" y="896060"/>
            <a:ext cx="2936184" cy="472641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38100" cap="flat" cmpd="sng" algn="ctr">
            <a:noFill/>
            <a:prstDash val="solid"/>
          </a:ln>
          <a:effectLst>
            <a:reflection blurRad="12700" stA="26000" endPos="28000" dist="38100" dir="5400000" sy="-100000" rotWithShape="0"/>
          </a:effectLst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0" y="0"/>
            <a:ext cx="9144000" cy="953228"/>
          </a:xfrm>
          <a:prstGeom prst="flowChartProcess">
            <a:avLst/>
          </a:prstGeom>
          <a:solidFill>
            <a:srgbClr val="D8BEE4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47877"/>
            <a:ext cx="9144000" cy="5162244"/>
          </a:xfrm>
          <a:prstGeom prst="rect">
            <a:avLst/>
          </a:prstGeom>
        </p:spPr>
      </p:pic>
      <p:sp>
        <p:nvSpPr>
          <p:cNvPr id="24" name="순서도: 처리 23"/>
          <p:cNvSpPr/>
          <p:nvPr/>
        </p:nvSpPr>
        <p:spPr>
          <a:xfrm>
            <a:off x="6198291" y="896060"/>
            <a:ext cx="2936184" cy="472641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38100" cap="flat" cmpd="sng" algn="ctr">
            <a:noFill/>
            <a:prstDash val="solid"/>
          </a:ln>
          <a:effectLst>
            <a:reflection blurRad="12700" stA="26000" endPos="28000" dist="38100" dir="5400000" sy="-100000" rotWithShape="0"/>
          </a:effectLst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0" y="0"/>
            <a:ext cx="9144000" cy="953228"/>
          </a:xfrm>
          <a:prstGeom prst="flowChartProcess">
            <a:avLst/>
          </a:prstGeom>
          <a:solidFill>
            <a:srgbClr val="D8BEE4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69830"/>
            <a:ext cx="9144000" cy="5118339"/>
          </a:xfrm>
          <a:prstGeom prst="rect">
            <a:avLst/>
          </a:prstGeom>
        </p:spPr>
      </p:pic>
      <p:sp>
        <p:nvSpPr>
          <p:cNvPr id="24" name="순서도: 처리 23"/>
          <p:cNvSpPr/>
          <p:nvPr/>
        </p:nvSpPr>
        <p:spPr>
          <a:xfrm>
            <a:off x="6198291" y="896060"/>
            <a:ext cx="2936184" cy="472641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38100" cap="flat" cmpd="sng" algn="ctr">
            <a:noFill/>
            <a:prstDash val="solid"/>
          </a:ln>
          <a:effectLst>
            <a:reflection blurRad="12700" stA="26000" endPos="28000" dist="38100" dir="5400000" sy="-100000" rotWithShape="0"/>
          </a:effectLst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0" y="0"/>
            <a:ext cx="9144000" cy="953228"/>
          </a:xfrm>
          <a:prstGeom prst="flowChartProcess">
            <a:avLst/>
          </a:prstGeom>
          <a:solidFill>
            <a:srgbClr val="D8BEE4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47877"/>
            <a:ext cx="9144000" cy="5162244"/>
          </a:xfrm>
          <a:prstGeom prst="rect">
            <a:avLst/>
          </a:prstGeom>
        </p:spPr>
      </p:pic>
      <p:sp>
        <p:nvSpPr>
          <p:cNvPr id="24" name="순서도: 처리 23"/>
          <p:cNvSpPr/>
          <p:nvPr/>
        </p:nvSpPr>
        <p:spPr>
          <a:xfrm>
            <a:off x="6198291" y="896060"/>
            <a:ext cx="2936184" cy="472641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38100" cap="flat" cmpd="sng" algn="ctr">
            <a:noFill/>
            <a:prstDash val="solid"/>
          </a:ln>
          <a:effectLst>
            <a:reflection blurRad="12700" stA="26000" endPos="28000" dist="38100" dir="5400000" sy="-100000" rotWithShape="0"/>
          </a:effectLst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0" y="0"/>
            <a:ext cx="9144000" cy="953228"/>
          </a:xfrm>
          <a:prstGeom prst="flowChartProcess">
            <a:avLst/>
          </a:prstGeom>
          <a:solidFill>
            <a:srgbClr val="D8BEE4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59428"/>
            <a:ext cx="9144000" cy="5139144"/>
          </a:xfrm>
          <a:prstGeom prst="rect">
            <a:avLst/>
          </a:prstGeom>
        </p:spPr>
      </p:pic>
      <p:sp>
        <p:nvSpPr>
          <p:cNvPr id="24" name="순서도: 처리 23"/>
          <p:cNvSpPr/>
          <p:nvPr/>
        </p:nvSpPr>
        <p:spPr>
          <a:xfrm>
            <a:off x="6160191" y="896060"/>
            <a:ext cx="2936184" cy="472641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38100" cap="flat" cmpd="sng" algn="ctr">
            <a:noFill/>
            <a:prstDash val="solid"/>
          </a:ln>
          <a:effectLst>
            <a:reflection blurRad="12700" stA="26000" endPos="28000" dist="38100" dir="5400000" sy="-100000" rotWithShape="0"/>
          </a:effectLst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0" y="0"/>
            <a:ext cx="9144000" cy="953228"/>
          </a:xfrm>
          <a:prstGeom prst="flowChartProcess">
            <a:avLst/>
          </a:prstGeom>
          <a:solidFill>
            <a:srgbClr val="D8BEE4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73401"/>
            <a:ext cx="9144000" cy="5111196"/>
          </a:xfrm>
          <a:prstGeom prst="rect">
            <a:avLst/>
          </a:prstGeom>
        </p:spPr>
      </p:pic>
      <p:sp>
        <p:nvSpPr>
          <p:cNvPr id="24" name="순서도: 처리 23"/>
          <p:cNvSpPr/>
          <p:nvPr/>
        </p:nvSpPr>
        <p:spPr>
          <a:xfrm>
            <a:off x="6198291" y="896060"/>
            <a:ext cx="2936184" cy="472641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38100" cap="flat" cmpd="sng" algn="ctr">
            <a:noFill/>
            <a:prstDash val="solid"/>
          </a:ln>
          <a:effectLst>
            <a:reflection blurRad="12700" stA="26000" endPos="28000" dist="38100" dir="5400000" sy="-100000" rotWithShape="0"/>
          </a:effectLst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0" y="0"/>
            <a:ext cx="9144000" cy="953228"/>
          </a:xfrm>
          <a:prstGeom prst="flowChartProcess">
            <a:avLst/>
          </a:prstGeom>
          <a:solidFill>
            <a:srgbClr val="D8BEE4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91808"/>
            <a:ext cx="9144000" cy="5074383"/>
          </a:xfrm>
          <a:prstGeom prst="rect">
            <a:avLst/>
          </a:prstGeom>
        </p:spPr>
      </p:pic>
      <p:sp>
        <p:nvSpPr>
          <p:cNvPr id="24" name="순서도: 처리 23"/>
          <p:cNvSpPr/>
          <p:nvPr/>
        </p:nvSpPr>
        <p:spPr>
          <a:xfrm>
            <a:off x="6198291" y="943685"/>
            <a:ext cx="2936184" cy="472641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38100" cap="flat" cmpd="sng" algn="ctr">
            <a:noFill/>
            <a:prstDash val="solid"/>
          </a:ln>
          <a:effectLst>
            <a:reflection blurRad="12700" stA="26000" endPos="28000" dist="38100" dir="5400000" sy="-100000" rotWithShape="0"/>
          </a:effectLst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0" y="0"/>
            <a:ext cx="9144000" cy="953228"/>
          </a:xfrm>
          <a:prstGeom prst="flowChartProcess">
            <a:avLst/>
          </a:prstGeom>
          <a:solidFill>
            <a:srgbClr val="D8BEE4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63440"/>
            <a:ext cx="9144000" cy="5131119"/>
          </a:xfrm>
          <a:prstGeom prst="rect">
            <a:avLst/>
          </a:prstGeom>
        </p:spPr>
      </p:pic>
      <p:sp>
        <p:nvSpPr>
          <p:cNvPr id="24" name="순서도: 처리 23"/>
          <p:cNvSpPr/>
          <p:nvPr/>
        </p:nvSpPr>
        <p:spPr>
          <a:xfrm>
            <a:off x="6198291" y="896060"/>
            <a:ext cx="2936184" cy="472641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38100" cap="flat" cmpd="sng" algn="ctr">
            <a:noFill/>
            <a:prstDash val="solid"/>
          </a:ln>
          <a:effectLst>
            <a:reflection blurRad="12700" stA="26000" endPos="28000" dist="38100" dir="5400000" sy="-100000" rotWithShape="0"/>
          </a:effectLst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0" y="0"/>
            <a:ext cx="9144000" cy="953228"/>
          </a:xfrm>
          <a:prstGeom prst="flowChartProcess">
            <a:avLst/>
          </a:prstGeom>
          <a:solidFill>
            <a:srgbClr val="D8BEE4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65471"/>
            <a:ext cx="9144000" cy="5127057"/>
          </a:xfrm>
          <a:prstGeom prst="rect">
            <a:avLst/>
          </a:prstGeom>
        </p:spPr>
      </p:pic>
      <p:sp>
        <p:nvSpPr>
          <p:cNvPr id="24" name="순서도: 처리 23"/>
          <p:cNvSpPr/>
          <p:nvPr/>
        </p:nvSpPr>
        <p:spPr>
          <a:xfrm>
            <a:off x="6198291" y="896060"/>
            <a:ext cx="2936184" cy="472641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38100" cap="flat" cmpd="sng" algn="ctr">
            <a:noFill/>
            <a:prstDash val="solid"/>
          </a:ln>
          <a:effectLst>
            <a:reflection blurRad="12700" stA="26000" endPos="28000" dist="38100" dir="5400000" sy="-100000" rotWithShape="0"/>
          </a:effectLst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0" y="0"/>
            <a:ext cx="9144000" cy="953228"/>
          </a:xfrm>
          <a:prstGeom prst="flowChartProcess">
            <a:avLst/>
          </a:prstGeom>
          <a:solidFill>
            <a:srgbClr val="D8BEE4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97556"/>
            <a:ext cx="9144000" cy="5062888"/>
          </a:xfrm>
          <a:prstGeom prst="rect">
            <a:avLst/>
          </a:prstGeom>
        </p:spPr>
      </p:pic>
      <p:sp>
        <p:nvSpPr>
          <p:cNvPr id="24" name="순서도: 처리 23"/>
          <p:cNvSpPr/>
          <p:nvPr/>
        </p:nvSpPr>
        <p:spPr>
          <a:xfrm>
            <a:off x="6198291" y="896060"/>
            <a:ext cx="2936184" cy="472641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38100" cap="flat" cmpd="sng" algn="ctr">
            <a:noFill/>
            <a:prstDash val="solid"/>
          </a:ln>
          <a:effectLst>
            <a:reflection blurRad="12700" stA="26000" endPos="28000" dist="38100" dir="5400000" sy="-100000" rotWithShape="0"/>
          </a:effectLst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0" y="0"/>
            <a:ext cx="9144000" cy="953228"/>
          </a:xfrm>
          <a:prstGeom prst="flowChartProcess">
            <a:avLst/>
          </a:prstGeom>
          <a:solidFill>
            <a:srgbClr val="D8BEE4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79783"/>
            <a:ext cx="9144000" cy="5098434"/>
          </a:xfrm>
          <a:prstGeom prst="rect">
            <a:avLst/>
          </a:prstGeom>
        </p:spPr>
      </p:pic>
      <p:sp>
        <p:nvSpPr>
          <p:cNvPr id="24" name="순서도: 처리 23"/>
          <p:cNvSpPr/>
          <p:nvPr/>
        </p:nvSpPr>
        <p:spPr>
          <a:xfrm>
            <a:off x="6198291" y="896060"/>
            <a:ext cx="2936184" cy="472641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38100" cap="flat" cmpd="sng" algn="ctr">
            <a:noFill/>
            <a:prstDash val="solid"/>
          </a:ln>
          <a:effectLst>
            <a:reflection blurRad="12700" stA="26000" endPos="28000" dist="38100" dir="5400000" sy="-100000" rotWithShape="0"/>
          </a:effectLst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0" y="0"/>
            <a:ext cx="9144000" cy="953228"/>
          </a:xfrm>
          <a:prstGeom prst="flowChartProcess">
            <a:avLst/>
          </a:prstGeom>
          <a:solidFill>
            <a:srgbClr val="D8BEE4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55062"/>
            <a:ext cx="9144000" cy="5147874"/>
          </a:xfrm>
          <a:prstGeom prst="rect">
            <a:avLst/>
          </a:prstGeom>
        </p:spPr>
      </p:pic>
      <p:sp>
        <p:nvSpPr>
          <p:cNvPr id="24" name="순서도: 처리 23"/>
          <p:cNvSpPr/>
          <p:nvPr/>
        </p:nvSpPr>
        <p:spPr>
          <a:xfrm>
            <a:off x="6198291" y="896060"/>
            <a:ext cx="2936184" cy="472641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38100" cap="flat" cmpd="sng" algn="ctr">
            <a:noFill/>
            <a:prstDash val="solid"/>
          </a:ln>
          <a:effectLst>
            <a:reflection blurRad="12700" stA="26000" endPos="28000" dist="38100" dir="5400000" sy="-100000" rotWithShape="0"/>
          </a:effectLst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0" y="0"/>
            <a:ext cx="9144000" cy="953228"/>
          </a:xfrm>
          <a:prstGeom prst="flowChartProcess">
            <a:avLst/>
          </a:prstGeom>
          <a:solidFill>
            <a:srgbClr val="D8BEE4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67020"/>
            <a:ext cx="9144000" cy="5123958"/>
          </a:xfrm>
          <a:prstGeom prst="rect">
            <a:avLst/>
          </a:prstGeom>
        </p:spPr>
      </p:pic>
      <p:sp>
        <p:nvSpPr>
          <p:cNvPr id="24" name="순서도: 처리 23"/>
          <p:cNvSpPr/>
          <p:nvPr/>
        </p:nvSpPr>
        <p:spPr>
          <a:xfrm>
            <a:off x="6198291" y="896060"/>
            <a:ext cx="2936184" cy="472641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38100" cap="flat" cmpd="sng" algn="ctr">
            <a:noFill/>
            <a:prstDash val="solid"/>
          </a:ln>
          <a:effectLst>
            <a:reflection blurRad="12700" stA="26000" endPos="28000" dist="38100" dir="5400000" sy="-100000" rotWithShape="0"/>
          </a:effectLst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0" y="0"/>
            <a:ext cx="9144000" cy="953228"/>
          </a:xfrm>
          <a:prstGeom prst="flowChartProcess">
            <a:avLst/>
          </a:prstGeom>
          <a:solidFill>
            <a:srgbClr val="D8BEE4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84722"/>
            <a:ext cx="9144000" cy="5088555"/>
          </a:xfrm>
          <a:prstGeom prst="rect">
            <a:avLst/>
          </a:prstGeom>
        </p:spPr>
      </p:pic>
      <p:sp>
        <p:nvSpPr>
          <p:cNvPr id="24" name="순서도: 처리 23"/>
          <p:cNvSpPr/>
          <p:nvPr/>
        </p:nvSpPr>
        <p:spPr>
          <a:xfrm>
            <a:off x="6198291" y="896060"/>
            <a:ext cx="2936184" cy="472641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38100" cap="flat" cmpd="sng" algn="ctr">
            <a:noFill/>
            <a:prstDash val="solid"/>
          </a:ln>
          <a:effectLst>
            <a:reflection blurRad="12700" stA="26000" endPos="28000" dist="38100" dir="5400000" sy="-100000" rotWithShape="0"/>
          </a:effectLst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0" y="0"/>
            <a:ext cx="9144000" cy="953228"/>
          </a:xfrm>
          <a:prstGeom prst="flowChartProcess">
            <a:avLst/>
          </a:prstGeom>
          <a:solidFill>
            <a:srgbClr val="D8BEE4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70591"/>
            <a:ext cx="9144000" cy="5116817"/>
          </a:xfrm>
          <a:prstGeom prst="rect">
            <a:avLst/>
          </a:prstGeom>
        </p:spPr>
      </p:pic>
      <p:sp>
        <p:nvSpPr>
          <p:cNvPr id="24" name="순서도: 처리 23"/>
          <p:cNvSpPr/>
          <p:nvPr/>
        </p:nvSpPr>
        <p:spPr>
          <a:xfrm>
            <a:off x="6198291" y="896060"/>
            <a:ext cx="2936184" cy="472641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38100" cap="flat" cmpd="sng" algn="ctr">
            <a:noFill/>
            <a:prstDash val="solid"/>
          </a:ln>
          <a:effectLst>
            <a:reflection blurRad="12700" stA="26000" endPos="28000" dist="38100" dir="5400000" sy="-100000" rotWithShape="0"/>
          </a:effectLst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0" y="0"/>
            <a:ext cx="9144000" cy="953228"/>
          </a:xfrm>
          <a:prstGeom prst="flowChartProcess">
            <a:avLst/>
          </a:prstGeom>
          <a:solidFill>
            <a:srgbClr val="D8BEE4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64994"/>
            <a:ext cx="9144000" cy="5128011"/>
          </a:xfrm>
          <a:prstGeom prst="rect">
            <a:avLst/>
          </a:prstGeom>
        </p:spPr>
      </p:pic>
      <p:sp>
        <p:nvSpPr>
          <p:cNvPr id="24" name="순서도: 처리 23"/>
          <p:cNvSpPr/>
          <p:nvPr/>
        </p:nvSpPr>
        <p:spPr>
          <a:xfrm>
            <a:off x="6160191" y="896060"/>
            <a:ext cx="2936184" cy="472641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38100" cap="flat" cmpd="sng" algn="ctr">
            <a:noFill/>
            <a:prstDash val="solid"/>
          </a:ln>
          <a:effectLst>
            <a:reflection blurRad="12700" stA="26000" endPos="28000" dist="38100" dir="5400000" sy="-100000" rotWithShape="0"/>
          </a:effectLst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0" y="0"/>
            <a:ext cx="9144000" cy="953228"/>
          </a:xfrm>
          <a:prstGeom prst="flowChartProcess">
            <a:avLst/>
          </a:prstGeom>
          <a:solidFill>
            <a:srgbClr val="D8BEE4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82610"/>
            <a:ext cx="9144000" cy="5092779"/>
          </a:xfrm>
          <a:prstGeom prst="rect">
            <a:avLst/>
          </a:prstGeom>
        </p:spPr>
      </p:pic>
      <p:sp>
        <p:nvSpPr>
          <p:cNvPr id="24" name="순서도: 처리 23"/>
          <p:cNvSpPr/>
          <p:nvPr/>
        </p:nvSpPr>
        <p:spPr>
          <a:xfrm>
            <a:off x="6198291" y="896060"/>
            <a:ext cx="2936184" cy="472641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38100" cap="flat" cmpd="sng" algn="ctr">
            <a:noFill/>
            <a:prstDash val="solid"/>
          </a:ln>
          <a:effectLst>
            <a:reflection blurRad="12700" stA="26000" endPos="28000" dist="38100" dir="5400000" sy="-100000" rotWithShape="0"/>
          </a:effectLst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0" y="0"/>
            <a:ext cx="9144000" cy="953228"/>
          </a:xfrm>
          <a:prstGeom prst="flowChartProcess">
            <a:avLst/>
          </a:prstGeom>
          <a:solidFill>
            <a:srgbClr val="D8BEE4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79355"/>
            <a:ext cx="9144000" cy="5118339"/>
          </a:xfrm>
          <a:prstGeom prst="rect">
            <a:avLst/>
          </a:prstGeom>
        </p:spPr>
      </p:pic>
      <p:sp>
        <p:nvSpPr>
          <p:cNvPr id="24" name="순서도: 처리 23"/>
          <p:cNvSpPr/>
          <p:nvPr/>
        </p:nvSpPr>
        <p:spPr>
          <a:xfrm>
            <a:off x="6198291" y="896060"/>
            <a:ext cx="2936184" cy="472641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38100" cap="flat" cmpd="sng" algn="ctr">
            <a:noFill/>
            <a:prstDash val="solid"/>
          </a:ln>
          <a:effectLst>
            <a:reflection blurRad="12700" stA="26000" endPos="28000" dist="38100" dir="5400000" sy="-100000" rotWithShape="0"/>
          </a:effectLst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0" y="0"/>
            <a:ext cx="9144000" cy="953228"/>
          </a:xfrm>
          <a:prstGeom prst="flowChartProcess">
            <a:avLst/>
          </a:prstGeom>
          <a:solidFill>
            <a:srgbClr val="D8BEE4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75472"/>
            <a:ext cx="9144000" cy="5107055"/>
          </a:xfrm>
          <a:prstGeom prst="rect">
            <a:avLst/>
          </a:prstGeom>
        </p:spPr>
      </p:pic>
      <p:sp>
        <p:nvSpPr>
          <p:cNvPr id="24" name="순서도: 처리 23"/>
          <p:cNvSpPr/>
          <p:nvPr/>
        </p:nvSpPr>
        <p:spPr>
          <a:xfrm>
            <a:off x="6198291" y="896060"/>
            <a:ext cx="2936184" cy="472641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38100" cap="flat" cmpd="sng" algn="ctr">
            <a:noFill/>
            <a:prstDash val="solid"/>
          </a:ln>
          <a:effectLst>
            <a:reflection blurRad="12700" stA="26000" endPos="28000" dist="38100" dir="5400000" sy="-100000" rotWithShape="0"/>
          </a:effectLst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0" y="0"/>
            <a:ext cx="9144000" cy="953228"/>
          </a:xfrm>
          <a:prstGeom prst="flowChartProcess">
            <a:avLst/>
          </a:prstGeom>
          <a:solidFill>
            <a:srgbClr val="D8BEE4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38731"/>
            <a:ext cx="9144000" cy="5180538"/>
          </a:xfrm>
          <a:prstGeom prst="rect">
            <a:avLst/>
          </a:prstGeom>
        </p:spPr>
      </p:pic>
      <p:sp>
        <p:nvSpPr>
          <p:cNvPr id="24" name="순서도: 처리 23"/>
          <p:cNvSpPr/>
          <p:nvPr/>
        </p:nvSpPr>
        <p:spPr>
          <a:xfrm>
            <a:off x="6198291" y="848435"/>
            <a:ext cx="2936184" cy="472641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38100" cap="flat" cmpd="sng" algn="ctr">
            <a:noFill/>
            <a:prstDash val="solid"/>
          </a:ln>
          <a:effectLst>
            <a:reflection blurRad="12700" stA="26000" endPos="28000" dist="38100" dir="5400000" sy="-100000" rotWithShape="0"/>
          </a:effectLst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0" y="0"/>
            <a:ext cx="9144000" cy="953228"/>
          </a:xfrm>
          <a:prstGeom prst="flowChartProcess">
            <a:avLst/>
          </a:prstGeom>
          <a:solidFill>
            <a:srgbClr val="D8BEE4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20950"/>
            <a:ext cx="9144000" cy="5016100"/>
          </a:xfrm>
          <a:prstGeom prst="rect">
            <a:avLst/>
          </a:prstGeom>
        </p:spPr>
      </p:pic>
      <p:sp>
        <p:nvSpPr>
          <p:cNvPr id="24" name="순서도: 처리 23"/>
          <p:cNvSpPr/>
          <p:nvPr/>
        </p:nvSpPr>
        <p:spPr>
          <a:xfrm>
            <a:off x="6198291" y="934160"/>
            <a:ext cx="2936184" cy="472641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38100" cap="flat" cmpd="sng" algn="ctr">
            <a:noFill/>
            <a:prstDash val="solid"/>
          </a:ln>
          <a:effectLst>
            <a:reflection blurRad="12700" stA="26000" endPos="28000" dist="38100" dir="5400000" sy="-100000" rotWithShape="0"/>
          </a:effectLst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0" y="0"/>
            <a:ext cx="9144000" cy="953228"/>
          </a:xfrm>
          <a:prstGeom prst="flowChartProcess">
            <a:avLst/>
          </a:prstGeom>
          <a:solidFill>
            <a:srgbClr val="D8BEE4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67789"/>
            <a:ext cx="9144000" cy="5122421"/>
          </a:xfrm>
          <a:prstGeom prst="rect">
            <a:avLst/>
          </a:prstGeom>
        </p:spPr>
      </p:pic>
      <p:sp>
        <p:nvSpPr>
          <p:cNvPr id="24" name="순서도: 처리 23"/>
          <p:cNvSpPr/>
          <p:nvPr/>
        </p:nvSpPr>
        <p:spPr>
          <a:xfrm>
            <a:off x="6160191" y="896060"/>
            <a:ext cx="2936184" cy="472641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38100" cap="flat" cmpd="sng" algn="ctr">
            <a:noFill/>
            <a:prstDash val="solid"/>
          </a:ln>
          <a:effectLst>
            <a:reflection blurRad="12700" stA="26000" endPos="28000" dist="38100" dir="5400000" sy="-100000" rotWithShape="0"/>
          </a:effectLst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0" y="0"/>
            <a:ext cx="9144000" cy="953228"/>
          </a:xfrm>
          <a:prstGeom prst="flowChartProcess">
            <a:avLst/>
          </a:prstGeom>
          <a:solidFill>
            <a:srgbClr val="D8BEE4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77703"/>
            <a:ext cx="9144000" cy="5102594"/>
          </a:xfrm>
          <a:prstGeom prst="rect">
            <a:avLst/>
          </a:prstGeom>
        </p:spPr>
      </p:pic>
      <p:sp>
        <p:nvSpPr>
          <p:cNvPr id="24" name="순서도: 처리 23"/>
          <p:cNvSpPr/>
          <p:nvPr/>
        </p:nvSpPr>
        <p:spPr>
          <a:xfrm>
            <a:off x="6160191" y="896060"/>
            <a:ext cx="2936184" cy="472641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38100" cap="flat" cmpd="sng" algn="ctr">
            <a:noFill/>
            <a:prstDash val="solid"/>
          </a:ln>
          <a:effectLst>
            <a:reflection blurRad="12700" stA="26000" endPos="28000" dist="38100" dir="5400000" sy="-100000" rotWithShape="0"/>
          </a:effectLst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0" y="0"/>
            <a:ext cx="9144000" cy="953228"/>
          </a:xfrm>
          <a:prstGeom prst="flowChartProcess">
            <a:avLst/>
          </a:prstGeom>
          <a:solidFill>
            <a:srgbClr val="D8BEE4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22412"/>
            <a:ext cx="9144000" cy="5213176"/>
          </a:xfrm>
          <a:prstGeom prst="rect">
            <a:avLst/>
          </a:prstGeom>
        </p:spPr>
      </p:pic>
      <p:sp>
        <p:nvSpPr>
          <p:cNvPr id="24" name="순서도: 처리 23"/>
          <p:cNvSpPr/>
          <p:nvPr/>
        </p:nvSpPr>
        <p:spPr>
          <a:xfrm>
            <a:off x="6198291" y="896060"/>
            <a:ext cx="2936184" cy="472641"/>
          </a:xfrm>
          <a:prstGeom prst="flowChartProcess">
            <a:avLst/>
          </a:prstGeom>
          <a:solidFill>
            <a:srgbClr val="FFFFFF">
              <a:alpha val="100000"/>
            </a:srgbClr>
          </a:solidFill>
          <a:ln w="38100" cap="flat" cmpd="sng" algn="ctr">
            <a:noFill/>
            <a:prstDash val="solid"/>
          </a:ln>
          <a:effectLst>
            <a:reflection blurRad="12700" stA="26000" endPos="28000" dist="38100" dir="5400000" sy="-100000" rotWithShape="0"/>
          </a:effectLst>
        </p:spPr>
        <p:txBody>
          <a:bodyPr anchor="ctr"/>
          <a:lstStyle/>
          <a:p>
            <a:pPr marL="0" indent="0" algn="ctr" defTabSz="9144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한컴오피스">
  <a:themeElements>
    <a:clrScheme name="Hanshow Theme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함초롬돋움"/>
        <a:ea typeface="함초롬돋움"/>
        <a:cs typeface="함초롬돋움"/>
      </a:majorFont>
      <a:minorFont>
        <a:latin typeface="함초롬돋움"/>
        <a:ea typeface="함초롬돋움"/>
        <a:cs typeface="함초롬돋움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28</Words>
  <Application>Microsoft Office PowerPoint</Application>
  <PresentationFormat>화면 슬라이드 쇼(4:3)</PresentationFormat>
  <Paragraphs>5</Paragraphs>
  <Slides>64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67" baseType="lpstr">
      <vt:lpstr>함초롬돋움</vt:lpstr>
      <vt:lpstr>Arial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daewo</dc:creator>
  <cp:lastModifiedBy>박 대원</cp:lastModifiedBy>
  <cp:revision>924</cp:revision>
  <dcterms:created xsi:type="dcterms:W3CDTF">2020-08-13T06:55:35Z</dcterms:created>
  <dcterms:modified xsi:type="dcterms:W3CDTF">2022-09-30T04:31:48Z</dcterms:modified>
  <cp:contentStatus>화면 슬라이드 쇼(4:3)</cp:contentStatus>
  <cp:version/>
</cp:coreProperties>
</file>